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60" r:id="rId3"/>
    <p:sldId id="257" r:id="rId4"/>
    <p:sldId id="258" r:id="rId5"/>
    <p:sldId id="264" r:id="rId6"/>
    <p:sldId id="265" r:id="rId7"/>
    <p:sldId id="266" r:id="rId8"/>
    <p:sldId id="259" r:id="rId9"/>
    <p:sldId id="273" r:id="rId10"/>
    <p:sldId id="262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C434C-D283-4B03-AEB0-FD35DC23CA1A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1AB8F-4F5F-47BD-A167-C06A7F975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873D90-04AF-4E24-8E49-51ECB0DB48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B423EDC-FE5B-4680-8284-20FCA7E40F6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E389D86-1AE8-4FF7-BEC5-23D506AE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lnet.ee/" TargetMode="External"/><Relationship Id="rId2" Type="http://schemas.openxmlformats.org/officeDocument/2006/relationships/hyperlink" Target="http://www.stihi.ru/avtor/flyle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84;&#1086;&#1080;%20&#1076;&#1086;&#1082;&#1091;&#1084;&#1077;&#1085;&#1090;&#1099;\2%20&#1050;&#1051;&#1040;&#1057;&#1057;\&#1042;&#1086;&#1089;&#1087;&#1080;&#1090;&#1072;&#1090;&#1077;&#1083;&#1100;&#1085;&#1072;&#1103;%20&#1088;&#1072;&#1073;&#1086;&#1090;&#1072;\8%20&#1052;&#1040;&#1056;&#1058;&#1040;\1%20&#1043;&#1080;&#1084;&#1085;%20&#1057;&#1086;&#1083;&#1085;&#1077;&#1095;&#1085;&#1086;&#1075;&#1086;%20&#1075;&#1086;&#1088;&#1086;&#1076;&#1072;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935" y="1340768"/>
            <a:ext cx="77996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Презентация к уроку математики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 2 классе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оставлена учителем начальных классов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МБОУ СОШ с углубленным изучением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отдельных предметов № 2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Волжского Волгоградской области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Вецель Натальей Васильевной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unforkids.ru/pictures/neznaika/neznaika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312368" cy="51840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9249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Этот мальчик – сладкоежка,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Любит булочки, компот.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Не мешала бы пробежка,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Фрукты, овощи, укроп.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Решите примеры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№  2   стр.  63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самостоятельно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2204864"/>
            <a:ext cx="4770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Этот очень любопытный 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 жажде знаний ненасытный.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 всегда везде спешит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 друзей своих смешит.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http://funforkids.ru/pictures/neznaika/neznaika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2367" cy="549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260648"/>
            <a:ext cx="88924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Тест “Умножение и деление 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1. Сложение одинаковых слагаемых называется…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а)  умножением       б)  делением       в)  сложением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2. От перестановки множителей произведение…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а)  увеличивается      б)  уменьшается       в)  не изменяется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3. При умножении на какое число ты всегда получишь это же число?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а)  на 0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)  на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4. Деление – это действие, обратное…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а)  сложению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б)  умножению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в)  вычитанию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5. К данной сумме 2+2+2+2+2+2 подберите произведение: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а)  6 </a:t>
            </a:r>
            <a:r>
              <a:rPr kumimoji="0" lang="ru-RU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2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б)  2 </a:t>
            </a:r>
            <a:r>
              <a:rPr kumimoji="0" lang="ru-RU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в)  2 </a:t>
            </a:r>
            <a:r>
              <a:rPr kumimoji="0" lang="ru-RU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6. На полянке бегают цыплята. Всего у них 14 ножек. Сколько цыплят бегает по полянке?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а)  7 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б)  6</a:t>
            </a:r>
            <a:r>
              <a:rPr kumimoji="0" lang="ru-RU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в)  5 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454" y="476672"/>
            <a:ext cx="43492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Проверяем тест!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1 – 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2 – в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3 – б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4 – б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5 – в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6 - а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3" name="Picture 4" descr="http://funforkids.ru/pictures/neznaika/neznaika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3024336" cy="549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540568" y="3212976"/>
            <a:ext cx="6120680" cy="22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Книг заветные страницы,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Помогают людям жить,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И работать и учиться, 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Очень дружбой дорожить.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3" descr="http://www.uchebnik.com/linkpics/001416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0160">
            <a:off x="4743183" y="804273"/>
            <a:ext cx="3457994" cy="452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funforkids.ru/pictures/neznaika/neznaika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8640"/>
            <a:ext cx="1728192" cy="315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96062"/>
            <a:ext cx="856895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Используемые      ресурсы: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1. Учебник «Математика. М. И. Моро и др.» 2 класс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2. Т. Н.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Ситникова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, И. Ф.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Яценко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«Поурочные разработки по математике к УМК М. И. Моро», Москва ВАКО 2012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Владимир  и Елена </a:t>
            </a:r>
            <a:r>
              <a:rPr kumimoji="0" lang="ru-RU" sz="2400" b="1" i="0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Легковы</a:t>
            </a:r>
            <a:r>
              <a:rPr kumimoji="0" lang="ru-RU" sz="2400" b="1" i="0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«Незнайка - пьеса в стихах для театрализованной игры детей в детском саду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4. http://artbull.ru/i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5. http://www.stihi.ru/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sz="2400" b="1" i="0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http://solnet.ee/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848872" cy="255014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Повторение пройденного по теме        « Числа от 1 до 100. Умножение и деление».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Что узнали. Чему научились.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Решение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unforkids.ru/pictures/neznaika/neznaika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007650" cy="54893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1052736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Он, конечно, самый главный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Озорник-шалун забавный.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 в огромной синей шляпе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Неумеха и растяпа.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707904" y="3212976"/>
            <a:ext cx="489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Вот - Незнайка–шалунишка,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Знаменитый коротышка.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Ему учиться ни к чему.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Говорит: «Всё так пойму!»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unforkids.ru/pictures/neznaika/neznaika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654200" cy="5477282"/>
          </a:xfrm>
          <a:prstGeom prst="rect">
            <a:avLst/>
          </a:prstGeom>
          <a:noFill/>
        </p:spPr>
      </p:pic>
      <p:pic>
        <p:nvPicPr>
          <p:cNvPr id="3" name="Picture 4" descr="http://funforkids.ru/pictures/neznaika/neznaika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024336" cy="54946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260648"/>
            <a:ext cx="4374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Этот умный коротышка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Прочитал уже все книжки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 и вправду много знает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 девчат не обижает.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293096"/>
            <a:ext cx="669674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17 + 5 </a:t>
            </a:r>
            <a:r>
              <a:rPr lang="ru-RU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0 </a:t>
            </a:r>
            <a:r>
              <a:rPr lang="ru-RU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3 + 14 – 7 </a:t>
            </a:r>
            <a:r>
              <a:rPr lang="ru-RU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2 + 18 – 16 – 11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9f0794c83de55a6167c91987114c4a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340768"/>
            <a:ext cx="2952328" cy="285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unforkids.ru/pictures/neznaika/neznaika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479372" cy="53273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Эти двое малышей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Механики отличные!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Все могут сделать и быстрей,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 лучше заграничного.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4355976" y="2492896"/>
            <a:ext cx="4104456" cy="273630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355976" y="2492896"/>
            <a:ext cx="3384376" cy="2736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2492896"/>
            <a:ext cx="1512168" cy="2736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588224" y="4077072"/>
            <a:ext cx="1584176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У хорошенькой малышки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Голубые глазки.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Она очень любит книжки –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 стихи, и сказки.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276872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У Пончика есть деньги ровно на один пирожок. На 2 пирожка ему не хватает 1 руб. Сколько денег у Пончика?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00506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 коробке у Медуницы сидят пчёлки. У них всего 18 ног. Сколько голов у пчёлок?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23554" name="Picture 2" descr="http://funforkids.ru/pictures/neznaika/neznaik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39"/>
            <a:ext cx="2232248" cy="6052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33056"/>
            <a:ext cx="3942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Этот - мастер рисовать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Красками и кистью.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Может он нарисовать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 портрет и листья.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958662"/>
            <a:ext cx="3960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15 + 23        6 </a:t>
            </a:r>
            <a:r>
              <a:rPr lang="ru-RU" sz="2400" dirty="0" smtClean="0"/>
              <a:t> </a:t>
            </a:r>
            <a:r>
              <a:rPr lang="ru-RU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2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46 + 24        5</a:t>
            </a:r>
            <a:r>
              <a:rPr kumimoji="0" lang="ru-RU" sz="2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r>
              <a:rPr kumimoji="0" lang="ru-RU" sz="2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3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67 – 30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</a:rPr>
              <a:t>90 - 18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531" name="Picture 3" descr="http://funforkids.ru/pictures/neznaika/neznaika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95" y="0"/>
            <a:ext cx="5235505" cy="586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unforkids.ru/pictures/neznaika/neznaika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65" y="548680"/>
            <a:ext cx="3166535" cy="495739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348880"/>
            <a:ext cx="52200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Задача №</a:t>
            </a:r>
            <a:r>
              <a:rPr kumimoji="0" lang="ru-RU" sz="2400" b="1" i="1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 упаковке 12 штук витаминов. В день можно принимать по 2 штуки. На сколько дней хватит этих витаминов?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Этот очень-очень важный.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 с касторкою отважно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На болезнь бросается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Всех лечить старается.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2420888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Задача № 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 упаковке 12 штук витаминов. Их надо раздать 2 детям </a:t>
            </a:r>
            <a:r>
              <a:rPr kumimoji="0" lang="ru-RU" sz="24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поравну</a:t>
            </a: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 Сколько витаминов получит каждый?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forkids.ru/pictures/neznaika/neznaika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602801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3645024"/>
            <a:ext cx="493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Это – друг Незнайки верный.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Очень скромный он, наверно,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Он отменный музыкант,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У него большой талант. </a:t>
            </a:r>
          </a:p>
        </p:txBody>
      </p:sp>
      <p:pic>
        <p:nvPicPr>
          <p:cNvPr id="6" name="1 Гимн Солнечного гор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3609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167</TotalTime>
  <Words>501</Words>
  <Application>Microsoft Office PowerPoint</Application>
  <PresentationFormat>Экран (4:3)</PresentationFormat>
  <Paragraphs>75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нач.школа 13. математика.</vt:lpstr>
      <vt:lpstr>Слайд 1</vt:lpstr>
      <vt:lpstr>  Повторение пройденного по теме        « Числа от 1 до 100. Умножение и деление».  Что узнали. Чему научились.  Решение задач.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пройденного по теме        « Числа от 1 до 100. Умножение и деление».  Что узнали. Чему научились.  Решение задач.</dc:title>
  <dc:creator>Наталья</dc:creator>
  <cp:lastModifiedBy>Наталья</cp:lastModifiedBy>
  <cp:revision>18</cp:revision>
  <dcterms:created xsi:type="dcterms:W3CDTF">2013-03-26T07:48:44Z</dcterms:created>
  <dcterms:modified xsi:type="dcterms:W3CDTF">2013-04-05T18:06:54Z</dcterms:modified>
</cp:coreProperties>
</file>